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细节理解题。根据第三段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 was not a popular place to visit before because it took a long time to travel there. And people needed to pay a lot of money for hotels.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可知，因为以前去那里要很久，而且费用很高，所以以前不受欢迎。故选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118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80524" y="85396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38021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eager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 in Paragraph 3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渴望的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热情的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努力</a:t>
            </a:r>
            <a:r>
              <a:rPr lang="zh-CN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sz="3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573016"/>
            <a:ext cx="11485848" cy="2838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词义猜测题。根据第三段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now know a lot about it. More young people are interested in visiting Altay.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 他们渴望欣赏它的美丽。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eager 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在此处意为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渴望的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29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92746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from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writer faces problems in her work and writing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 Wenxiu comes back to Altay to make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Altay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shows the meaning of life and love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Dali becomes popular because of Li Juan’s book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39231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主旨大意题。根据第二段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facing difficulties in her work and writing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comes back to her hometown Altay. And she lives with her mum. There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learns about the meaning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life and love.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并结合全文可知，《我的阿勒泰》展现了生命和爱的意义。故选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763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836712"/>
            <a:ext cx="11552800" cy="1450817"/>
          </a:xfrm>
          <a:prstGeom prst="rect">
            <a:avLst/>
          </a:prstGeom>
        </p:spPr>
      </p:pic>
      <p:sp>
        <p:nvSpPr>
          <p:cNvPr id="10" name="内容占位符 1"/>
          <p:cNvSpPr>
            <a:spLocks noGrp="1"/>
          </p:cNvSpPr>
          <p:nvPr>
            <p:ph idx="1"/>
          </p:nvPr>
        </p:nvSpPr>
        <p:spPr>
          <a:xfrm>
            <a:off x="360854" y="234888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文主要讲述了关于阿勒泰地区的旅游景点和因电视节目《我的阿勒泰》而增加的知名度的详细信息。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语篇导航-DA.eps" descr="id:21474874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2598" y="2502853"/>
            <a:ext cx="2736304" cy="668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926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阿勒泰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place in Xinjiang, becomes a famous place for travellers because of a TV show named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《我的阿勒泰》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 see the great natural beauty in this place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snow in the mountains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lakes are very clear and there are some old villages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Altay is also a favourite place for skiing in cold weather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831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show is from Li Juan’s book named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about a woman, Li Wenxiu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facing difficulties in her work and writing, she comes back to her hometown Altay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she lives with her mum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There, she learns about the meaning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life and love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89950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Altay has its beautiful nature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was not a popular place to visit before because it took a long time to travel there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people needed to pay a lot of money for hotels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 to the TV show, people now know a lot about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 young people are interested in visiting Altay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they are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eager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enjoy its beauty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20642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not the first time that a TV show has made a place more popular for travelling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Other places, like Dali in Yunnan, have also been popular because of interesting TV shows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read a good book, watch a good show and go to a good place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3883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36179" y="90872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48996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阿勒泰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place in Xinjiang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可知，阿勒泰在新疆。故选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Altay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Yunnan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Xinjiang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Dali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Xizang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0649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12976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细节理解题。根据第一段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can see the great natural beauty in this place. There is snow in the mountains. The lakes are very clear and there are some old villages.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可知，清澈的湖泊是自然美景。故选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the natural beauty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Kind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Delicious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Cheap shops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Clear lakes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83140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10275" y="90872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wasn’t Altay a popular place to visit before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it didn’t have beautiful nature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it was far away and expensive to visit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it was too cold in winter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 villages there are old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97590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488</Words>
  <Application>Microsoft Office PowerPoint</Application>
  <PresentationFormat>自定义</PresentationFormat>
  <Paragraphs>37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2025-09-13T08:07:34Z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